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938BDA78-93B3-4C3E-824E-8983A59EC02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World Statistics dataset from World Bank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DBA35370-1E4A-40F9-9D7F-BA0659C7B2DF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17-12-2022 16:27:11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wise Land area" id="10" name="slide10">
            <a:extLst>
              <a:ext uri="{FF2B5EF4-FFF2-40B4-BE49-F238E27FC236}">
                <a16:creationId xmlns:a16="http://schemas.microsoft.com/office/drawing/2014/main" id="{9E91540E-1152-4CBC-B1E6-FDAD4F4C061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3219"/>
            <a:ext cx="12192000" cy="15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1" name="slide11">
            <a:extLst>
              <a:ext uri="{FF2B5EF4-FFF2-40B4-BE49-F238E27FC236}">
                <a16:creationId xmlns:a16="http://schemas.microsoft.com/office/drawing/2014/main" id="{E45B6A0A-FDC6-409F-B316-F3455D596B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3" id="12" name="slide12">
            <a:extLst>
              <a:ext uri="{FF2B5EF4-FFF2-40B4-BE49-F238E27FC236}">
                <a16:creationId xmlns:a16="http://schemas.microsoft.com/office/drawing/2014/main" id="{D289399B-3DB1-4541-AD82-B4F7AECCBC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2" id="13" name="slide13">
            <a:extLst>
              <a:ext uri="{FF2B5EF4-FFF2-40B4-BE49-F238E27FC236}">
                <a16:creationId xmlns:a16="http://schemas.microsoft.com/office/drawing/2014/main" id="{942AB1C7-2545-47E5-9EFE-22A87A57F42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1" id="14" name="slide14">
            <a:extLst>
              <a:ext uri="{FF2B5EF4-FFF2-40B4-BE49-F238E27FC236}">
                <a16:creationId xmlns:a16="http://schemas.microsoft.com/office/drawing/2014/main" id="{30D6FDAD-CAD3-47FB-9562-88A8DCC2FC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4" id="15" name="slide15">
            <a:extLst>
              <a:ext uri="{FF2B5EF4-FFF2-40B4-BE49-F238E27FC236}">
                <a16:creationId xmlns:a16="http://schemas.microsoft.com/office/drawing/2014/main" id="{2E9650E4-E5B0-4E30-B69D-36E515BC31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5" id="16" name="slide16">
            <a:extLst>
              <a:ext uri="{FF2B5EF4-FFF2-40B4-BE49-F238E27FC236}">
                <a16:creationId xmlns:a16="http://schemas.microsoft.com/office/drawing/2014/main" id="{6653F2BD-B77F-43C7-A475-FC7B9359B20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6" id="17" name="slide17">
            <a:extLst>
              <a:ext uri="{FF2B5EF4-FFF2-40B4-BE49-F238E27FC236}">
                <a16:creationId xmlns:a16="http://schemas.microsoft.com/office/drawing/2014/main" id="{9B3A53B5-D2A8-409C-8AC6-B053950F7BB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7" id="18" name="slide18">
            <a:extLst>
              <a:ext uri="{FF2B5EF4-FFF2-40B4-BE49-F238E27FC236}">
                <a16:creationId xmlns:a16="http://schemas.microsoft.com/office/drawing/2014/main" id="{E6C80916-5ECB-42B0-8A3A-25F865298D5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8" id="19" name="slide19">
            <a:extLst>
              <a:ext uri="{FF2B5EF4-FFF2-40B4-BE49-F238E27FC236}">
                <a16:creationId xmlns:a16="http://schemas.microsoft.com/office/drawing/2014/main" id="{70BAEF25-F41D-4072-A67E-69B310A014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 Area and Population" id="2" name="slide2">
            <a:extLst>
              <a:ext uri="{FF2B5EF4-FFF2-40B4-BE49-F238E27FC236}">
                <a16:creationId xmlns:a16="http://schemas.microsoft.com/office/drawing/2014/main" id="{3351062E-C2E8-4771-B927-84023B6C27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82"/>
            <a:ext cx="12192000" cy="630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ry 19" id="20" name="slide20">
            <a:extLst>
              <a:ext uri="{FF2B5EF4-FFF2-40B4-BE49-F238E27FC236}">
                <a16:creationId xmlns:a16="http://schemas.microsoft.com/office/drawing/2014/main" id="{E6156AFB-CDF3-4411-8449-25A8922F85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0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population - Country wise" id="3" name="slide3">
            <a:extLst>
              <a:ext uri="{FF2B5EF4-FFF2-40B4-BE49-F238E27FC236}">
                <a16:creationId xmlns:a16="http://schemas.microsoft.com/office/drawing/2014/main" id="{8FFD2C38-FF9B-4996-9F24-0CD2AD4AC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036"/>
            <a:ext cx="12192000" cy="610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tal popluation by rural population" id="4" name="slide4">
            <a:extLst>
              <a:ext uri="{FF2B5EF4-FFF2-40B4-BE49-F238E27FC236}">
                <a16:creationId xmlns:a16="http://schemas.microsoft.com/office/drawing/2014/main" id="{F3EC4CB8-9E72-4378-B505-BACD07D37B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233"/>
            <a:ext cx="12192000" cy="627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 wise population stats - Land, Population &amp;amp; rural population" id="5" name="slide5">
            <a:extLst>
              <a:ext uri="{FF2B5EF4-FFF2-40B4-BE49-F238E27FC236}">
                <a16:creationId xmlns:a16="http://schemas.microsoft.com/office/drawing/2014/main" id="{D95F1BE7-CE9D-48D8-A8BE-5007D7F5D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52"/>
            <a:ext cx="12192000" cy="62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ry wise analysis with Birth Rate and Death Rate" id="6" name="slide6">
            <a:extLst>
              <a:ext uri="{FF2B5EF4-FFF2-40B4-BE49-F238E27FC236}">
                <a16:creationId xmlns:a16="http://schemas.microsoft.com/office/drawing/2014/main" id="{2E024418-347E-40CA-BD62-369397C718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52"/>
            <a:ext cx="12192000" cy="62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ath Rate - Country wise" id="7" name="slide7">
            <a:extLst>
              <a:ext uri="{FF2B5EF4-FFF2-40B4-BE49-F238E27FC236}">
                <a16:creationId xmlns:a16="http://schemas.microsoft.com/office/drawing/2014/main" id="{775E33E6-8C15-40B8-8484-EF444B86A4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968" y="0"/>
            <a:ext cx="6940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th Rate - Country wise" id="8" name="slide8">
            <a:extLst>
              <a:ext uri="{FF2B5EF4-FFF2-40B4-BE49-F238E27FC236}">
                <a16:creationId xmlns:a16="http://schemas.microsoft.com/office/drawing/2014/main" id="{5375625E-D6A5-46E1-B99E-F41B024A9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0572"/>
            <a:ext cx="12192000" cy="3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ral population Analysis" id="9" name="slide9">
            <a:extLst>
              <a:ext uri="{FF2B5EF4-FFF2-40B4-BE49-F238E27FC236}">
                <a16:creationId xmlns:a16="http://schemas.microsoft.com/office/drawing/2014/main" id="{6314A14C-AAC8-4373-B153-BC43BB708D8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152"/>
            <a:ext cx="12192000" cy="62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2022-12-17T10:57:33Z</dcterms:created>
  <dcterms:modified xsi:type="dcterms:W3CDTF">2022-12-17T10:57:33Z</dcterms:modified>
</cp:coreProperties>
</file>